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8388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1E"/>
    <a:srgbClr val="029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6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7DF75-06C3-49BC-B2B9-B7CC1FC1A925}" type="datetimeFigureOut">
              <a:rPr lang="th-TH" smtClean="0"/>
              <a:t>17/02/68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3E35E-3AC3-4080-B1FA-171510DA4B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139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E35E-3AC3-4080-B1FA-171510DA4BEE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389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74" y="2208471"/>
            <a:ext cx="20379040" cy="3452376"/>
          </a:xfrm>
          <a:noFill/>
          <a:ln w="3175">
            <a:solidFill>
              <a:schemeClr val="accent3">
                <a:lumMod val="50000"/>
              </a:schemeClr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ชื่อเรื่อง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อิสรี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ย์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อภิญญา1, ณัฐกานต์ รัชกุล1, และจิราพัชร จำปาสิงห์2*</a:t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1คณะสิ่งแวดล้อมและทรัพยากรศาสตร์ มหาวิทยาลัยมหิดล ตำบลศาลายา อำเภอพุทธมณฑล จังหวัดนครปฐม</a:t>
            </a:r>
            <a:b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กองกิจการนักศึกษา มหาวิทยาลัยมหิดล ตำบลศาลายา อำเภอพุทธมณฑล จังหวัดนครปฐม (ขนาด 12 ตัวเอียง)</a:t>
            </a:r>
            <a:b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Corresponding author: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email address)</a:t>
            </a:r>
            <a:endParaRPr sz="36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775E6B-1C7A-4A45-A2F5-866F3EEACF13}"/>
              </a:ext>
            </a:extLst>
          </p:cNvPr>
          <p:cNvGrpSpPr/>
          <p:nvPr/>
        </p:nvGrpSpPr>
        <p:grpSpPr>
          <a:xfrm>
            <a:off x="0" y="29673750"/>
            <a:ext cx="21388388" cy="660848"/>
            <a:chOff x="-1" y="29673750"/>
            <a:chExt cx="21388389" cy="66084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E7BEEF-2E4E-41E1-956B-AB7E6ECF41F7}"/>
                </a:ext>
              </a:extLst>
            </p:cNvPr>
            <p:cNvSpPr/>
            <p:nvPr/>
          </p:nvSpPr>
          <p:spPr>
            <a:xfrm>
              <a:off x="-1" y="29673750"/>
              <a:ext cx="21388389" cy="60146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62AEF6-0F7E-4089-89D0-D342BCECBC29}"/>
                </a:ext>
              </a:extLst>
            </p:cNvPr>
            <p:cNvSpPr txBox="1"/>
            <p:nvPr/>
          </p:nvSpPr>
          <p:spPr>
            <a:xfrm>
              <a:off x="647700" y="29749823"/>
              <a:ext cx="1257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ชื่อ –นามสกุล  สาขาเทคโนโลยีสิ่งแวดล้อม หน่วยงาน คณะสิ่งแวดล้อมและทรัพยากรศาสตร์ มหาวิทยาลัยมหิดล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34784D-6D29-452D-9D04-CAEBB386BFD7}"/>
                </a:ext>
              </a:extLst>
            </p:cNvPr>
            <p:cNvSpPr txBox="1"/>
            <p:nvPr/>
          </p:nvSpPr>
          <p:spPr>
            <a:xfrm>
              <a:off x="17613240" y="29730900"/>
              <a:ext cx="3703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 Black" panose="020B0A04020102020204" pitchFamily="34" charset="0"/>
                  <a:cs typeface="TH SarabunPSK" panose="020B0500040200020003" pitchFamily="34" charset="-34"/>
                </a:rPr>
                <a:t>ENSD 2025 - 01</a:t>
              </a:r>
              <a:endParaRPr lang="th-TH" sz="3200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64CDFD5-30BE-4B23-8F71-70C8A4895A82}"/>
              </a:ext>
            </a:extLst>
          </p:cNvPr>
          <p:cNvSpPr txBox="1"/>
          <p:nvPr/>
        </p:nvSpPr>
        <p:spPr>
          <a:xfrm>
            <a:off x="6250566" y="9470923"/>
            <a:ext cx="9153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โปสเตอร์ ขนาด</a:t>
            </a:r>
            <a:r>
              <a:rPr lang="en-US" sz="48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A1 </a:t>
            </a:r>
            <a:r>
              <a:rPr lang="th-TH" sz="48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แนวตั้ง</a:t>
            </a:r>
          </a:p>
          <a:p>
            <a:pPr algn="ctr"/>
            <a:r>
              <a:rPr lang="th-TH" sz="48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59.4 </a:t>
            </a:r>
            <a:r>
              <a:rPr lang="en-US" sz="48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x 84.1 </a:t>
            </a:r>
            <a:r>
              <a:rPr lang="th-TH" sz="48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เซนติเมตร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EF84D8-8A1A-4354-A00E-0F1FFCCA6CE1}"/>
              </a:ext>
            </a:extLst>
          </p:cNvPr>
          <p:cNvGrpSpPr/>
          <p:nvPr/>
        </p:nvGrpSpPr>
        <p:grpSpPr>
          <a:xfrm>
            <a:off x="209549" y="247650"/>
            <a:ext cx="20974051" cy="29367106"/>
            <a:chOff x="209549" y="247650"/>
            <a:chExt cx="20974051" cy="2936710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9D74EF-BAE4-4665-A211-D1A4F74D62C0}"/>
                </a:ext>
              </a:extLst>
            </p:cNvPr>
            <p:cNvSpPr/>
            <p:nvPr/>
          </p:nvSpPr>
          <p:spPr>
            <a:xfrm>
              <a:off x="209550" y="247650"/>
              <a:ext cx="20969291" cy="17378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BD42D2C-1CDE-4CEB-894F-E3A5C2336929}"/>
                </a:ext>
              </a:extLst>
            </p:cNvPr>
            <p:cNvGrpSpPr/>
            <p:nvPr/>
          </p:nvGrpSpPr>
          <p:grpSpPr>
            <a:xfrm>
              <a:off x="209549" y="247650"/>
              <a:ext cx="20955000" cy="29367106"/>
              <a:chOff x="209549" y="247650"/>
              <a:chExt cx="20955000" cy="2936710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CD73B78-52B4-431B-8780-1E44796D4267}"/>
                  </a:ext>
                </a:extLst>
              </p:cNvPr>
              <p:cNvGrpSpPr/>
              <p:nvPr/>
            </p:nvGrpSpPr>
            <p:grpSpPr>
              <a:xfrm>
                <a:off x="209550" y="247650"/>
                <a:ext cx="20954999" cy="29367106"/>
                <a:chOff x="209550" y="247650"/>
                <a:chExt cx="20954999" cy="29367106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9D9C5827-2D8D-43AD-B62C-1C84837EA5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32982" y="493242"/>
                  <a:ext cx="2008637" cy="1261884"/>
                </a:xfrm>
                <a:prstGeom prst="rect">
                  <a:avLst/>
                </a:prstGeom>
              </p:spPr>
            </p:pic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22507DC-A92A-4CFD-B926-7D9F842F93BC}"/>
                    </a:ext>
                  </a:extLst>
                </p:cNvPr>
                <p:cNvSpPr/>
                <p:nvPr/>
              </p:nvSpPr>
              <p:spPr>
                <a:xfrm>
                  <a:off x="209550" y="247650"/>
                  <a:ext cx="20954999" cy="29367106"/>
                </a:xfrm>
                <a:prstGeom prst="rect">
                  <a:avLst/>
                </a:prstGeom>
                <a:noFill/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71BF0ED4-729B-444D-998A-2C6B234E67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831" y="333355"/>
                  <a:ext cx="1281417" cy="1536003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CA54E6-A8F9-45E0-B75B-0EBFC17D8E1E}"/>
                  </a:ext>
                </a:extLst>
              </p:cNvPr>
              <p:cNvSpPr txBox="1"/>
              <p:nvPr/>
            </p:nvSpPr>
            <p:spPr>
              <a:xfrm>
                <a:off x="1675248" y="435104"/>
                <a:ext cx="1256347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thaiDist"/>
                <a:r>
                  <a:rPr lang="th-TH" sz="4400" b="1" dirty="0">
                    <a:solidFill>
                      <a:srgbClr val="3B4A1E"/>
                    </a:solidFill>
                    <a:latin typeface="JasmineUPC" panose="02020603050405020304" pitchFamily="18" charset="-34"/>
                    <a:cs typeface="JasmineUPC" panose="02020603050405020304" pitchFamily="18" charset="-34"/>
                  </a:rPr>
                  <a:t>การประชุมวิชาการระดับชาติ การพัฒนาอย่างยั่งยืน ครั้งที่ 1</a:t>
                </a:r>
              </a:p>
              <a:p>
                <a:r>
                  <a:rPr lang="en-US" sz="2800" dirty="0">
                    <a:solidFill>
                      <a:srgbClr val="3B4A1E"/>
                    </a:solidFill>
                    <a:latin typeface="Arial Rounded MT Bold" panose="020F0704030504030204" pitchFamily="34" charset="0"/>
                  </a:rPr>
                  <a:t>EN Sustainable Development National Conference (ENSD Conference)</a:t>
                </a:r>
                <a:r>
                  <a:rPr lang="th-TH" sz="3200" b="1" dirty="0">
                    <a:solidFill>
                      <a:schemeClr val="accent3">
                        <a:lumMod val="50000"/>
                      </a:schemeClr>
                    </a:solidFill>
                  </a:rPr>
                  <a:t> </a:t>
                </a:r>
                <a:endParaRPr lang="th-TH" sz="32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8A70FC8-681C-4EF8-9AA0-AF2F22E84C28}"/>
                  </a:ext>
                </a:extLst>
              </p:cNvPr>
              <p:cNvCxnSpPr/>
              <p:nvPr/>
            </p:nvCxnSpPr>
            <p:spPr>
              <a:xfrm>
                <a:off x="209549" y="1985502"/>
                <a:ext cx="20954999" cy="0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https://en.mahidol.ac.th/images/enlogo/png/en-01.png">
              <a:extLst>
                <a:ext uri="{FF2B5EF4-FFF2-40B4-BE49-F238E27FC236}">
                  <a16:creationId xmlns:a16="http://schemas.microsoft.com/office/drawing/2014/main" id="{2B347FE6-F7FC-4FB5-A4AA-773368276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2997" y="355496"/>
              <a:ext cx="4640603" cy="1537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111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Rounded MT Bold</vt:lpstr>
      <vt:lpstr>Calibri</vt:lpstr>
      <vt:lpstr>Cordia New</vt:lpstr>
      <vt:lpstr>JasmineUPC</vt:lpstr>
      <vt:lpstr>TH SarabunPSK</vt:lpstr>
      <vt:lpstr>Office Theme</vt:lpstr>
      <vt:lpstr>ชื่อเรื่อง  อิสรีย์ อภิญญา1, ณัฐกานต์ รัชกุล1, และจิราพัชร จำปาสิงห์2* 1คณะสิ่งแวดล้อมและทรัพยากรศาสตร์ มหาวิทยาลัยมหิดล ตำบลศาลายา อำเภอพุทธมณฑล จังหวัดนครปฐม 2กองกิจการนักศึกษา มหาวิทยาลัยมหิดล ตำบลศาลายา อำเภอพุทธมณฑล จังหวัดนครปฐม (ขนาด 12 ตัวเอียง) * Corresponding author: (email address)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EN</dc:creator>
  <cp:keywords/>
  <dc:description>generated using python-pptx</dc:description>
  <cp:lastModifiedBy>Pathomphot Chinsawadphan</cp:lastModifiedBy>
  <cp:revision>14</cp:revision>
  <dcterms:created xsi:type="dcterms:W3CDTF">2013-01-27T09:14:16Z</dcterms:created>
  <dcterms:modified xsi:type="dcterms:W3CDTF">2025-02-17T08:05:47Z</dcterms:modified>
  <cp:category/>
</cp:coreProperties>
</file>